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3" d="100"/>
          <a:sy n="73"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8/29/2017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8/29/2017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8/29/2017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8/29/2017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8/29/2017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8/29/2017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8/29/2017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8/29/2017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8/29/2017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Service</a:t>
            </a:r>
            <a:endParaRPr lang="en-US" dirty="0"/>
          </a:p>
        </p:txBody>
      </p:sp>
      <p:sp>
        <p:nvSpPr>
          <p:cNvPr id="3" name="Subtitle 2"/>
          <p:cNvSpPr>
            <a:spLocks noGrp="1"/>
          </p:cNvSpPr>
          <p:nvPr>
            <p:ph type="subTitle" idx="1"/>
          </p:nvPr>
        </p:nvSpPr>
        <p:spPr/>
        <p:txBody>
          <a:bodyPr/>
          <a:lstStyle/>
          <a:p>
            <a:r>
              <a:rPr lang="en-US" dirty="0" smtClean="0">
                <a:solidFill>
                  <a:schemeClr val="accent2"/>
                </a:solidFill>
              </a:rPr>
              <a:t>A quick guide to the requirements</a:t>
            </a:r>
            <a:endParaRPr lang="en-US" dirty="0">
              <a:solidFill>
                <a:schemeClr val="accent2"/>
              </a:solidFill>
            </a:endParaRPr>
          </a:p>
        </p:txBody>
      </p:sp>
    </p:spTree>
    <p:extLst>
      <p:ext uri="{BB962C8B-B14F-4D97-AF65-F5344CB8AC3E}">
        <p14:creationId xmlns:p14="http://schemas.microsoft.com/office/powerpoint/2010/main" val="1135667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require community service?</a:t>
            </a:r>
            <a:endParaRPr lang="en-US" dirty="0"/>
          </a:p>
        </p:txBody>
      </p:sp>
      <p:sp>
        <p:nvSpPr>
          <p:cNvPr id="3" name="Content Placeholder 2"/>
          <p:cNvSpPr>
            <a:spLocks noGrp="1"/>
          </p:cNvSpPr>
          <p:nvPr>
            <p:ph idx="1"/>
          </p:nvPr>
        </p:nvSpPr>
        <p:spPr>
          <a:xfrm>
            <a:off x="1251678" y="2286001"/>
            <a:ext cx="10178322" cy="4212770"/>
          </a:xfrm>
        </p:spPr>
        <p:txBody>
          <a:bodyPr/>
          <a:lstStyle/>
          <a:p>
            <a:r>
              <a:rPr lang="en-US" dirty="0" smtClean="0"/>
              <a:t>The required community service builds the culture of AACT. </a:t>
            </a:r>
            <a:r>
              <a:rPr lang="en-US" dirty="0"/>
              <a:t> </a:t>
            </a:r>
            <a:r>
              <a:rPr lang="en-US" dirty="0" smtClean="0"/>
              <a:t>As you progress through each year, you’ll gain an appreciation for others through hard work and considerate acts.</a:t>
            </a:r>
          </a:p>
          <a:p>
            <a:r>
              <a:rPr lang="en-US" dirty="0" smtClean="0"/>
              <a:t>Each time you participate in community service you build community contacts for yourself and the school. These contacts could lead to future points of reference, chances at internships, and job opportunities.</a:t>
            </a:r>
          </a:p>
          <a:p>
            <a:r>
              <a:rPr lang="en-US" dirty="0" smtClean="0"/>
              <a:t>You will learn the importance of communication and the challenges that arise in teamwork, both skills crucial to any future path.</a:t>
            </a:r>
          </a:p>
          <a:p>
            <a:r>
              <a:rPr lang="en-US" dirty="0" smtClean="0"/>
              <a:t>Each community service you complete will contribute to your senior year capstone, which prepares you for your future beyond AACT. </a:t>
            </a:r>
            <a:endParaRPr lang="en-US" dirty="0"/>
          </a:p>
        </p:txBody>
      </p:sp>
    </p:spTree>
    <p:extLst>
      <p:ext uri="{BB962C8B-B14F-4D97-AF65-F5344CB8AC3E}">
        <p14:creationId xmlns:p14="http://schemas.microsoft.com/office/powerpoint/2010/main" val="3916913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will you complete?</a:t>
            </a:r>
            <a:endParaRPr lang="en-US" dirty="0"/>
          </a:p>
        </p:txBody>
      </p:sp>
      <p:sp>
        <p:nvSpPr>
          <p:cNvPr id="3" name="Content Placeholder 2"/>
          <p:cNvSpPr>
            <a:spLocks noGrp="1"/>
          </p:cNvSpPr>
          <p:nvPr>
            <p:ph idx="1"/>
          </p:nvPr>
        </p:nvSpPr>
        <p:spPr>
          <a:xfrm>
            <a:off x="1251678" y="1420586"/>
            <a:ext cx="10178322" cy="5127171"/>
          </a:xfrm>
        </p:spPr>
        <p:txBody>
          <a:bodyPr>
            <a:normAutofit fontScale="92500"/>
          </a:bodyPr>
          <a:lstStyle/>
          <a:p>
            <a:r>
              <a:rPr lang="en-US" dirty="0" smtClean="0"/>
              <a:t>Freshmen Year</a:t>
            </a:r>
          </a:p>
          <a:p>
            <a:pPr lvl="1"/>
            <a:r>
              <a:rPr lang="en-US" dirty="0" smtClean="0"/>
              <a:t>6 hours per semester of community service of your choice.</a:t>
            </a:r>
          </a:p>
          <a:p>
            <a:pPr lvl="1"/>
            <a:r>
              <a:rPr lang="en-US" dirty="0" smtClean="0"/>
              <a:t>Summer hours completed prior to the Fall semester can count towards the Fall semester requirements, but must have proper documentation and a legitimate point of contact for confirmation.</a:t>
            </a:r>
          </a:p>
          <a:p>
            <a:pPr lvl="1"/>
            <a:r>
              <a:rPr lang="en-US" dirty="0" smtClean="0"/>
              <a:t>Take pictures! Document your hard work.</a:t>
            </a:r>
          </a:p>
          <a:p>
            <a:r>
              <a:rPr lang="en-US" dirty="0" smtClean="0"/>
              <a:t>Sophomore Year</a:t>
            </a:r>
          </a:p>
          <a:p>
            <a:pPr lvl="1"/>
            <a:r>
              <a:rPr lang="en-US" dirty="0" smtClean="0"/>
              <a:t>10 hours per semester of community service of your choice, but it’s suggested that you begin to consider what types of community service contribute to your Academy.</a:t>
            </a:r>
          </a:p>
          <a:p>
            <a:pPr lvl="1"/>
            <a:r>
              <a:rPr lang="en-US" dirty="0" smtClean="0"/>
              <a:t>Once again, take pictures!</a:t>
            </a:r>
          </a:p>
          <a:p>
            <a:r>
              <a:rPr lang="en-US" dirty="0" smtClean="0"/>
              <a:t>Junior Year</a:t>
            </a:r>
          </a:p>
          <a:p>
            <a:pPr lvl="1"/>
            <a:r>
              <a:rPr lang="en-US" dirty="0" smtClean="0"/>
              <a:t>60 hours in the Fall semester as part of a team. This will be your Junior Service Project.</a:t>
            </a:r>
          </a:p>
          <a:p>
            <a:r>
              <a:rPr lang="en-US" dirty="0" smtClean="0"/>
              <a:t>Senior Year</a:t>
            </a:r>
          </a:p>
          <a:p>
            <a:pPr lvl="1"/>
            <a:r>
              <a:rPr lang="en-US" dirty="0" smtClean="0"/>
              <a:t>80 hours throughout the school year that demonstrate you’ve considered a plan</a:t>
            </a:r>
            <a:r>
              <a:rPr lang="en-US" dirty="0"/>
              <a:t> </a:t>
            </a:r>
            <a:r>
              <a:rPr lang="en-US" dirty="0" smtClean="0"/>
              <a:t>beyond AACT, and are working towards college/career readiness.</a:t>
            </a:r>
          </a:p>
          <a:p>
            <a:endParaRPr lang="en-US" dirty="0"/>
          </a:p>
        </p:txBody>
      </p:sp>
    </p:spTree>
    <p:extLst>
      <p:ext uri="{BB962C8B-B14F-4D97-AF65-F5344CB8AC3E}">
        <p14:creationId xmlns:p14="http://schemas.microsoft.com/office/powerpoint/2010/main" val="3323722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considered community service?</a:t>
            </a:r>
            <a:endParaRPr lang="en-US" dirty="0"/>
          </a:p>
        </p:txBody>
      </p:sp>
      <p:sp>
        <p:nvSpPr>
          <p:cNvPr id="5" name="Text Placeholder 4"/>
          <p:cNvSpPr>
            <a:spLocks noGrp="1"/>
          </p:cNvSpPr>
          <p:nvPr>
            <p:ph type="body" idx="1"/>
          </p:nvPr>
        </p:nvSpPr>
        <p:spPr>
          <a:xfrm>
            <a:off x="1251678" y="1874518"/>
            <a:ext cx="4800600" cy="558440"/>
          </a:xfrm>
        </p:spPr>
        <p:txBody>
          <a:bodyPr/>
          <a:lstStyle/>
          <a:p>
            <a:r>
              <a:rPr lang="en-US" b="0" dirty="0" smtClean="0"/>
              <a:t>The following </a:t>
            </a:r>
            <a:r>
              <a:rPr lang="en-US" dirty="0" smtClean="0"/>
              <a:t>is</a:t>
            </a:r>
            <a:r>
              <a:rPr lang="en-US" b="0" dirty="0" smtClean="0"/>
              <a:t>:</a:t>
            </a:r>
            <a:endParaRPr lang="en-US" b="0" dirty="0"/>
          </a:p>
        </p:txBody>
      </p:sp>
      <p:sp>
        <p:nvSpPr>
          <p:cNvPr id="6" name="Content Placeholder 5"/>
          <p:cNvSpPr>
            <a:spLocks noGrp="1"/>
          </p:cNvSpPr>
          <p:nvPr>
            <p:ph sz="half" idx="2"/>
          </p:nvPr>
        </p:nvSpPr>
        <p:spPr>
          <a:xfrm>
            <a:off x="1257300" y="2645229"/>
            <a:ext cx="4800600" cy="3984171"/>
          </a:xfrm>
        </p:spPr>
        <p:txBody>
          <a:bodyPr/>
          <a:lstStyle/>
          <a:p>
            <a:r>
              <a:rPr lang="en-US" dirty="0" smtClean="0"/>
              <a:t>Time spent </a:t>
            </a:r>
            <a:r>
              <a:rPr lang="en-US" b="1" dirty="0" smtClean="0"/>
              <a:t>outside</a:t>
            </a:r>
            <a:r>
              <a:rPr lang="en-US" dirty="0" smtClean="0"/>
              <a:t> of school at a local school, church, charity, fundraisers, etc.</a:t>
            </a:r>
          </a:p>
          <a:p>
            <a:r>
              <a:rPr lang="en-US" dirty="0" smtClean="0"/>
              <a:t>No payment for your services.</a:t>
            </a:r>
          </a:p>
          <a:p>
            <a:r>
              <a:rPr lang="en-US" dirty="0" smtClean="0"/>
              <a:t>Participating in a Junior Service Project or Senior Capstone Project, as long as they don’t contradict the </a:t>
            </a:r>
            <a:r>
              <a:rPr lang="en-US" b="1" dirty="0" smtClean="0"/>
              <a:t>NOT</a:t>
            </a:r>
            <a:r>
              <a:rPr lang="en-US" dirty="0" smtClean="0"/>
              <a:t> list.</a:t>
            </a:r>
          </a:p>
          <a:p>
            <a:r>
              <a:rPr lang="en-US" dirty="0" smtClean="0"/>
              <a:t>Teacher run activities, such as a Knit-A-Thon, that are completed at school but during lunch or after school.</a:t>
            </a:r>
          </a:p>
          <a:p>
            <a:endParaRPr lang="en-US" dirty="0"/>
          </a:p>
        </p:txBody>
      </p:sp>
      <p:sp>
        <p:nvSpPr>
          <p:cNvPr id="7" name="Text Placeholder 6"/>
          <p:cNvSpPr>
            <a:spLocks noGrp="1"/>
          </p:cNvSpPr>
          <p:nvPr>
            <p:ph type="body" sz="quarter" idx="3"/>
          </p:nvPr>
        </p:nvSpPr>
        <p:spPr>
          <a:xfrm>
            <a:off x="6633864" y="1874518"/>
            <a:ext cx="4800600" cy="558440"/>
          </a:xfrm>
        </p:spPr>
        <p:txBody>
          <a:bodyPr/>
          <a:lstStyle/>
          <a:p>
            <a:r>
              <a:rPr lang="en-US" b="0" dirty="0" smtClean="0"/>
              <a:t>The following is </a:t>
            </a:r>
            <a:r>
              <a:rPr lang="en-US" dirty="0" smtClean="0"/>
              <a:t>NOT</a:t>
            </a:r>
            <a:r>
              <a:rPr lang="en-US" b="0" dirty="0" smtClean="0"/>
              <a:t>:</a:t>
            </a:r>
            <a:endParaRPr lang="en-US" b="0" dirty="0"/>
          </a:p>
        </p:txBody>
      </p:sp>
      <p:sp>
        <p:nvSpPr>
          <p:cNvPr id="8" name="Content Placeholder 7"/>
          <p:cNvSpPr>
            <a:spLocks noGrp="1"/>
          </p:cNvSpPr>
          <p:nvPr>
            <p:ph sz="quarter" idx="4"/>
          </p:nvPr>
        </p:nvSpPr>
        <p:spPr>
          <a:xfrm>
            <a:off x="6633864" y="2645229"/>
            <a:ext cx="4800600" cy="3984171"/>
          </a:xfrm>
        </p:spPr>
        <p:txBody>
          <a:bodyPr/>
          <a:lstStyle/>
          <a:p>
            <a:r>
              <a:rPr lang="en-US" dirty="0" smtClean="0"/>
              <a:t>Any activity completed during school hours.</a:t>
            </a:r>
          </a:p>
          <a:p>
            <a:r>
              <a:rPr lang="en-US" dirty="0" smtClean="0"/>
              <a:t>Projects completed for another class.</a:t>
            </a:r>
          </a:p>
          <a:p>
            <a:r>
              <a:rPr lang="en-US" dirty="0" smtClean="0"/>
              <a:t>Chores/babysitting for family.</a:t>
            </a:r>
          </a:p>
          <a:p>
            <a:r>
              <a:rPr lang="en-US" dirty="0" smtClean="0"/>
              <a:t>School extracurricular activities that are completed on your own time. </a:t>
            </a:r>
          </a:p>
          <a:p>
            <a:pPr lvl="1"/>
            <a:r>
              <a:rPr lang="en-US" dirty="0" smtClean="0"/>
              <a:t>E.g. Rover, dance setup, clubs.</a:t>
            </a:r>
            <a:endParaRPr lang="en-US" dirty="0"/>
          </a:p>
        </p:txBody>
      </p:sp>
    </p:spTree>
    <p:extLst>
      <p:ext uri="{BB962C8B-B14F-4D97-AF65-F5344CB8AC3E}">
        <p14:creationId xmlns:p14="http://schemas.microsoft.com/office/powerpoint/2010/main" val="3694739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you document your service?</a:t>
            </a:r>
            <a:endParaRPr lang="en-US" dirty="0"/>
          </a:p>
        </p:txBody>
      </p:sp>
      <p:sp>
        <p:nvSpPr>
          <p:cNvPr id="7" name="Content Placeholder 6"/>
          <p:cNvSpPr>
            <a:spLocks noGrp="1"/>
          </p:cNvSpPr>
          <p:nvPr>
            <p:ph idx="1"/>
          </p:nvPr>
        </p:nvSpPr>
        <p:spPr>
          <a:xfrm>
            <a:off x="1251678" y="1874517"/>
            <a:ext cx="10178322" cy="4705897"/>
          </a:xfrm>
        </p:spPr>
        <p:txBody>
          <a:bodyPr>
            <a:normAutofit/>
          </a:bodyPr>
          <a:lstStyle/>
          <a:p>
            <a:r>
              <a:rPr lang="en-US" dirty="0" smtClean="0"/>
              <a:t>Each semester you will prepare two documents:</a:t>
            </a:r>
          </a:p>
          <a:p>
            <a:pPr lvl="1"/>
            <a:r>
              <a:rPr lang="en-US" dirty="0" smtClean="0"/>
              <a:t>Community Service Log Sheet</a:t>
            </a:r>
          </a:p>
          <a:p>
            <a:pPr lvl="2"/>
            <a:r>
              <a:rPr lang="en-US" dirty="0" smtClean="0"/>
              <a:t>You’ll be given one copy of this sheet. If you need additional or lose yours, please print a new copy from my website.</a:t>
            </a:r>
          </a:p>
          <a:p>
            <a:pPr lvl="2"/>
            <a:r>
              <a:rPr lang="en-US" dirty="0" smtClean="0"/>
              <a:t>When filling this out, please be accurate and honest on the hours. Give a detailed description of the work completed and full contact information along with a signature for the person who supervised your community service. This can not be your parents, unless they were exclusively involved in organizing the community service opportunity.</a:t>
            </a:r>
          </a:p>
          <a:p>
            <a:pPr lvl="2"/>
            <a:r>
              <a:rPr lang="en-US" b="1" dirty="0" smtClean="0"/>
              <a:t>I will sign </a:t>
            </a:r>
            <a:r>
              <a:rPr lang="en-US" dirty="0"/>
              <a:t>the AACT Community Service Advisor </a:t>
            </a:r>
            <a:r>
              <a:rPr lang="en-US" dirty="0" smtClean="0"/>
              <a:t>Signature, only after I’ve reviewed it and confirmed your community service.</a:t>
            </a:r>
          </a:p>
          <a:p>
            <a:pPr lvl="1"/>
            <a:r>
              <a:rPr lang="en-US" dirty="0" smtClean="0"/>
              <a:t>Community Service Presentation</a:t>
            </a:r>
          </a:p>
          <a:p>
            <a:pPr lvl="2"/>
            <a:r>
              <a:rPr lang="en-US" dirty="0" smtClean="0"/>
              <a:t>One per semester</a:t>
            </a:r>
          </a:p>
          <a:p>
            <a:pPr lvl="2"/>
            <a:r>
              <a:rPr lang="en-US" dirty="0" smtClean="0"/>
              <a:t>A single slide with your name, location of service, and total number of hours.</a:t>
            </a:r>
          </a:p>
          <a:p>
            <a:pPr lvl="2"/>
            <a:r>
              <a:rPr lang="en-US" dirty="0" smtClean="0"/>
              <a:t>Include pictures!</a:t>
            </a:r>
            <a:endParaRPr lang="en-US" dirty="0"/>
          </a:p>
        </p:txBody>
      </p:sp>
    </p:spTree>
    <p:extLst>
      <p:ext uri="{BB962C8B-B14F-4D97-AF65-F5344CB8AC3E}">
        <p14:creationId xmlns:p14="http://schemas.microsoft.com/office/powerpoint/2010/main" val="834180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Custom 2">
      <a:dk1>
        <a:sysClr val="windowText" lastClr="000000"/>
      </a:dk1>
      <a:lt1>
        <a:sysClr val="window" lastClr="FFFFFF"/>
      </a:lt1>
      <a:dk2>
        <a:srgbClr val="2A1A00"/>
      </a:dk2>
      <a:lt2>
        <a:srgbClr val="F3F3F2"/>
      </a:lt2>
      <a:accent1>
        <a:srgbClr val="792923"/>
      </a:accent1>
      <a:accent2>
        <a:srgbClr val="656A59"/>
      </a:accent2>
      <a:accent3>
        <a:srgbClr val="FFA51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89</TotalTime>
  <Words>533</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Impact</vt:lpstr>
      <vt:lpstr>Badge</vt:lpstr>
      <vt:lpstr>Community Service</vt:lpstr>
      <vt:lpstr>Why do we require community service?</vt:lpstr>
      <vt:lpstr>how much will you complete?</vt:lpstr>
      <vt:lpstr>What is considered community service?</vt:lpstr>
      <vt:lpstr>How will you document your service?</vt:lpstr>
    </vt:vector>
  </TitlesOfParts>
  <Company>Washoe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Service</dc:title>
  <dc:creator>Vargo, Laura</dc:creator>
  <cp:lastModifiedBy>Rogers, Julia</cp:lastModifiedBy>
  <cp:revision>7</cp:revision>
  <dcterms:created xsi:type="dcterms:W3CDTF">2016-06-01T17:15:04Z</dcterms:created>
  <dcterms:modified xsi:type="dcterms:W3CDTF">2017-08-29T14:40:09Z</dcterms:modified>
</cp:coreProperties>
</file>